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46615-8253-4F59-A607-7A3E2AB4BC04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7C42F-CAAD-4992-B514-EF79C70735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4B055-9680-46A7-809F-779476E57A89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5FA8C-05DD-4AAF-BDF8-24002FCE0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34971-6AF4-45F3-8F3C-DA54D63DC012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150EB-0DCE-4981-AF3C-995FABA590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0696E-84A8-43CF-8B32-B52DEBE9346D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1216E-D490-459C-8A60-5AB7B414BF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F4A12-AAA7-48A4-A6DE-2185F44414CC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3C8E8-4F22-4282-AC05-A03447A5F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C3FE9-32AE-430E-B646-5FB74DA4645A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071FD-9BED-4E97-9A55-6082A3184E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E5D3B-16E0-48B2-B9E5-7CB4DB7A8133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24E74-CC41-487C-A5B4-01C64E40CF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83A38-12E6-4B1B-A871-F9ADA91F65B1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7C30B-1EA4-4F4B-84E2-B78B928F26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4AFF-A184-4388-BBDC-8ABBE499B405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EB9C7-ADC9-48B6-B292-F0F506E050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D3E23-1716-4FEA-BC61-B6F41027CA7A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EF4A4-C623-46B7-B8F2-8391722A15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FE460-EBED-4FCF-A3DA-EBF725E5970A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B8C1E-CB05-4337-96FB-8E5EDEDC6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5FF22C-AD10-44F7-85ED-0D7C527EA2C5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1238A1-39EF-4A33-9EAB-F4178BF20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Разбор заданий очного тура Олимпиады ПРОФИ - 2016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928688"/>
            <a:ext cx="904557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1714500"/>
            <a:ext cx="917257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" y="1214438"/>
            <a:ext cx="877570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" y="785813"/>
            <a:ext cx="8809038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0551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8" y="357188"/>
            <a:ext cx="8912225" cy="62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" y="1357313"/>
            <a:ext cx="87122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00013"/>
            <a:ext cx="837882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113" y="214313"/>
            <a:ext cx="88677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0"/>
            <a:ext cx="901065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72063"/>
            <a:ext cx="835818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588"/>
            <a:ext cx="7451725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038" y="1214438"/>
            <a:ext cx="8939212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49213"/>
            <a:ext cx="8388350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5" y="785813"/>
            <a:ext cx="89154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31763"/>
            <a:ext cx="8358188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0" y="785813"/>
            <a:ext cx="89535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63"/>
            <a:ext cx="9144000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138" y="428625"/>
            <a:ext cx="8408987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61913"/>
            <a:ext cx="8572500" cy="667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42863"/>
            <a:ext cx="7858125" cy="676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80963"/>
            <a:ext cx="7643812" cy="675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119063"/>
            <a:ext cx="8610600" cy="661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4763"/>
            <a:ext cx="7858125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63500"/>
            <a:ext cx="7572375" cy="673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5888"/>
            <a:ext cx="8064500" cy="647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0" y="71438"/>
            <a:ext cx="647700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84138"/>
            <a:ext cx="7286625" cy="64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7000875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57188"/>
            <a:ext cx="6392863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3" y="285750"/>
            <a:ext cx="755967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0"/>
            <a:ext cx="912495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WordArt 2"/>
          <p:cNvSpPr>
            <a:spLocks noChangeArrowheads="1" noChangeShapeType="1" noTextEdit="1"/>
          </p:cNvSpPr>
          <p:nvPr/>
        </p:nvSpPr>
        <p:spPr bwMode="auto">
          <a:xfrm>
            <a:off x="361950" y="1104900"/>
            <a:ext cx="8353425" cy="353853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Спасибо за участие в олимпиаде ПРОФИ 2016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</Words>
  <Application>Microsoft Office PowerPoint</Application>
  <PresentationFormat>On-screen Show (4:3)</PresentationFormat>
  <Paragraphs>1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6" baseType="lpstr">
      <vt:lpstr>Calibri</vt:lpstr>
      <vt:lpstr>Arial</vt:lpstr>
      <vt:lpstr>Тема Office</vt:lpstr>
      <vt:lpstr>Разбор заданий очного тура Олимпиады ПРОФИ - 2016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Разбор заданий очного тура Олимпиады ПРОФИ - 2016</dc:title>
  <dc:creator>0</dc:creator>
  <cp:lastModifiedBy>KryuchkovMV</cp:lastModifiedBy>
  <cp:revision>17</cp:revision>
  <dcterms:created xsi:type="dcterms:W3CDTF">2016-10-26T18:46:05Z</dcterms:created>
  <dcterms:modified xsi:type="dcterms:W3CDTF">2016-10-28T07:27:51Z</dcterms:modified>
</cp:coreProperties>
</file>