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3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86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9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610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761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536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66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76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2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22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DA7F-2110-42CA-A82C-5682C104BD67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9EE92-BA5E-4AAA-B771-4300ABBF8E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7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2904" y="2364754"/>
            <a:ext cx="9144000" cy="2387600"/>
          </a:xfrm>
        </p:spPr>
        <p:txBody>
          <a:bodyPr>
            <a:noAutofit/>
          </a:bodyPr>
          <a:lstStyle/>
          <a:p>
            <a:r>
              <a:rPr lang="ru-RU" sz="7200" b="1" i="1" dirty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Решение заданий олимпиады ПРОФИ </a:t>
            </a:r>
            <a:r>
              <a:rPr lang="ru-RU" sz="7200" b="1" i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201</a:t>
            </a:r>
            <a:r>
              <a:rPr lang="en-US" sz="7200" b="1" i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r>
              <a:rPr lang="ru-RU" sz="7200" b="1" i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7200" b="1" i="1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9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7766"/>
            <a:ext cx="11474204" cy="658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0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36" y="957942"/>
            <a:ext cx="11616650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85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009" y="329904"/>
            <a:ext cx="10535802" cy="616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3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53" y="1297576"/>
            <a:ext cx="11821465" cy="433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2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38" y="1262743"/>
            <a:ext cx="11867401" cy="429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2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604" y="1105989"/>
            <a:ext cx="11671205" cy="458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9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05" y="309383"/>
            <a:ext cx="10581881" cy="6265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0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154" y="340894"/>
            <a:ext cx="10058400" cy="617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8" y="1062447"/>
            <a:ext cx="11998750" cy="473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82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771" y="42851"/>
            <a:ext cx="9680446" cy="669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3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67" y="600891"/>
            <a:ext cx="11492797" cy="567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7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31" y="653144"/>
            <a:ext cx="11671010" cy="506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6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06" y="233078"/>
            <a:ext cx="11474507" cy="6428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7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83" y="696686"/>
            <a:ext cx="11653676" cy="555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4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47" y="211481"/>
            <a:ext cx="11568279" cy="639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1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532" y="227040"/>
            <a:ext cx="9910354" cy="63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3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091" y="326678"/>
            <a:ext cx="9914000" cy="63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2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41" y="862150"/>
            <a:ext cx="11942430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3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829" y="121920"/>
            <a:ext cx="9418323" cy="666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4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80" y="235131"/>
            <a:ext cx="10882664" cy="63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1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46" y="98043"/>
            <a:ext cx="9357047" cy="667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8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127" y="58932"/>
            <a:ext cx="9222376" cy="664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8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78" y="679270"/>
            <a:ext cx="11758254" cy="540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87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13211"/>
            <a:ext cx="9370423" cy="674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7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656" y="60960"/>
            <a:ext cx="9895857" cy="669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9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989" y="166512"/>
            <a:ext cx="9980021" cy="652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47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4" y="209005"/>
            <a:ext cx="9300755" cy="647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9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06" y="0"/>
            <a:ext cx="9706519" cy="677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4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30" y="322217"/>
            <a:ext cx="10775314" cy="5991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00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69" y="71437"/>
            <a:ext cx="10189028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2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</Words>
  <Application>Microsoft Office PowerPoint</Application>
  <PresentationFormat>Широкоэкранный</PresentationFormat>
  <Paragraphs>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Тема Office</vt:lpstr>
      <vt:lpstr>Решение заданий олимпиады ПРОФИ 2018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заданий олимпиады ПРОФИ 2018</dc:title>
  <dc:creator>Пользователь Windows</dc:creator>
  <cp:lastModifiedBy>Пользователь Windows</cp:lastModifiedBy>
  <cp:revision>14</cp:revision>
  <dcterms:created xsi:type="dcterms:W3CDTF">2018-11-17T05:35:21Z</dcterms:created>
  <dcterms:modified xsi:type="dcterms:W3CDTF">2018-11-17T10:58:57Z</dcterms:modified>
</cp:coreProperties>
</file>