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3" r:id="rId11"/>
    <p:sldId id="269" r:id="rId12"/>
    <p:sldId id="264" r:id="rId13"/>
    <p:sldId id="283" r:id="rId14"/>
    <p:sldId id="265" r:id="rId15"/>
    <p:sldId id="266" r:id="rId16"/>
    <p:sldId id="277" r:id="rId17"/>
    <p:sldId id="267" r:id="rId18"/>
    <p:sldId id="275" r:id="rId19"/>
    <p:sldId id="268" r:id="rId20"/>
    <p:sldId id="272" r:id="rId21"/>
    <p:sldId id="270" r:id="rId22"/>
    <p:sldId id="274" r:id="rId23"/>
    <p:sldId id="276" r:id="rId24"/>
    <p:sldId id="278" r:id="rId25"/>
    <p:sldId id="279" r:id="rId26"/>
    <p:sldId id="280" r:id="rId27"/>
    <p:sldId id="281" r:id="rId28"/>
    <p:sldId id="282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06" autoAdjust="0"/>
    <p:restoredTop sz="94660"/>
  </p:normalViewPr>
  <p:slideViewPr>
    <p:cSldViewPr>
      <p:cViewPr varScale="1">
        <p:scale>
          <a:sx n="105" d="100"/>
          <a:sy n="105" d="100"/>
        </p:scale>
        <p:origin x="-3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0D989-FF2D-4E94-9BD7-BEC96A85B9B2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78D2-C9DD-4370-A587-79A26910A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D29E4-0D9E-4F19-B91F-3A6E57FBCB45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B27D9-A227-4065-9A90-8280268456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D6F0A-187F-43DD-84C2-FE72C24CF4A0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33998-310C-4855-971E-035EFD2C1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15E7D-6B2E-4DA4-BA2D-04ED3B02B0E9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4A855-0953-4B17-9EEA-844A4A8933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20FB5-9247-4393-8E63-23612F9BEE3B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66340-6FBC-4A6E-A491-C6D36AA4E2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8B6CE-A608-468A-A423-715044400848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F1760-CF0B-4371-831B-248AA5E3F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925BB-75BE-493F-BAB9-BCFD86F99CF4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E3A4D-6827-4B8C-BF41-0ED685B4E3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21E8B-C7AA-412B-8A58-59B2D9A8F3F9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CD100-E595-4681-ADDD-5950CE343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9F0E0-081E-4EBC-9689-32FF7BC5998A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8BC7A-8258-40B5-AF88-0291F9AEA2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13A17-9B3F-4736-BFDC-31E43C388E81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47FA-466E-4D01-A5AA-E5C1A52CF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0FFCD-37CA-4655-9A9E-009DDE6F9641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012DD-A19B-4C8D-944C-7139EC28B8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1B2C9F-DD18-43E1-8286-10F60A3EB1B0}" type="datetimeFigureOut">
              <a:rPr lang="ru-RU"/>
              <a:pPr>
                <a:defRPr/>
              </a:pPr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3CE7C6-8E60-45E8-AE05-F96F4505A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8" y="214313"/>
            <a:ext cx="87455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1500188"/>
            <a:ext cx="8501062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214313"/>
            <a:ext cx="907732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25"/>
            <a:ext cx="9144000" cy="441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500"/>
            <a:ext cx="8853488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42888"/>
            <a:ext cx="8501062" cy="642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00" y="642938"/>
            <a:ext cx="8753475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08050"/>
            <a:ext cx="8785225" cy="4625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8" y="44450"/>
            <a:ext cx="8986837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3951288" y="4567238"/>
          <a:ext cx="4840287" cy="590550"/>
        </p:xfrm>
        <a:graphic>
          <a:graphicData uri="http://schemas.openxmlformats.org/presentationml/2006/ole">
            <p:oleObj spid="_x0000_s20483" name="Формула" r:id="rId4" imgW="32004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75" y="928688"/>
            <a:ext cx="89598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400" y="1033463"/>
            <a:ext cx="485775" cy="46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850" y="642938"/>
            <a:ext cx="8863013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3" y="722313"/>
            <a:ext cx="476250" cy="46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8" y="1303338"/>
            <a:ext cx="8956675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788" y="1465263"/>
            <a:ext cx="514350" cy="51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92088"/>
            <a:ext cx="8686800" cy="645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" y="212725"/>
            <a:ext cx="485775" cy="46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42875"/>
            <a:ext cx="82867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785938"/>
            <a:ext cx="5799138" cy="480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3306763"/>
            <a:ext cx="3313112" cy="3035300"/>
          </a:xfrm>
          <a:prstGeom prst="rect">
            <a:avLst/>
          </a:prstGeom>
          <a:noFill/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1775" y="150813"/>
            <a:ext cx="504825" cy="504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15888"/>
            <a:ext cx="8429625" cy="65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850" y="212725"/>
            <a:ext cx="342900" cy="295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5" y="428625"/>
            <a:ext cx="89217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263" y="601663"/>
            <a:ext cx="495300" cy="504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00125"/>
            <a:ext cx="88392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3054350"/>
            <a:ext cx="4608513" cy="2822575"/>
          </a:xfrm>
          <a:prstGeom prst="rect">
            <a:avLst/>
          </a:prstGeom>
          <a:noFill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6238" y="1230313"/>
            <a:ext cx="266700" cy="23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" y="214313"/>
            <a:ext cx="8586788" cy="631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50825"/>
            <a:ext cx="485775" cy="504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44450"/>
            <a:ext cx="88503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6988" y="3716338"/>
            <a:ext cx="5676900" cy="2886075"/>
          </a:xfrm>
          <a:prstGeom prst="rect">
            <a:avLst/>
          </a:prstGeom>
          <a:noFill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5" y="250825"/>
            <a:ext cx="323850" cy="276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63" y="1000125"/>
            <a:ext cx="890587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25" y="1139825"/>
            <a:ext cx="485775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371475"/>
            <a:ext cx="8713788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601663"/>
            <a:ext cx="342900" cy="247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" y="285750"/>
            <a:ext cx="8696325" cy="619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013" y="352425"/>
            <a:ext cx="485775" cy="46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642938"/>
            <a:ext cx="8615362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800" y="827088"/>
            <a:ext cx="285750" cy="266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163" y="214313"/>
            <a:ext cx="85756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363" y="269875"/>
            <a:ext cx="523875" cy="51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988" y="1285875"/>
            <a:ext cx="8983662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4813" y="1393825"/>
            <a:ext cx="495300" cy="495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5" y="1071563"/>
            <a:ext cx="892175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875" y="1209675"/>
            <a:ext cx="476250" cy="46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950" y="214313"/>
            <a:ext cx="8694738" cy="644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60350"/>
            <a:ext cx="485775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763" y="428625"/>
            <a:ext cx="8523287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700" y="466725"/>
            <a:ext cx="514350" cy="41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871537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3071813"/>
            <a:ext cx="63055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14325"/>
            <a:ext cx="323850" cy="266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14313"/>
            <a:ext cx="83581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1428750"/>
            <a:ext cx="8358188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42875"/>
            <a:ext cx="8786813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786063"/>
            <a:ext cx="8429625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0</Words>
  <Application>Microsoft Office PowerPoint</Application>
  <PresentationFormat>On-screen Show (4:3)</PresentationFormat>
  <Paragraphs>0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Calibri</vt:lpstr>
      <vt:lpstr>Arial</vt:lpstr>
      <vt:lpstr>Тема Office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</dc:creator>
  <cp:lastModifiedBy>KryuchkovMV</cp:lastModifiedBy>
  <cp:revision>75</cp:revision>
  <dcterms:created xsi:type="dcterms:W3CDTF">2015-10-23T11:56:52Z</dcterms:created>
  <dcterms:modified xsi:type="dcterms:W3CDTF">2015-10-24T10:40:29Z</dcterms:modified>
</cp:coreProperties>
</file>