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58" r:id="rId5"/>
    <p:sldId id="259" r:id="rId6"/>
    <p:sldId id="281" r:id="rId7"/>
    <p:sldId id="260" r:id="rId8"/>
    <p:sldId id="261" r:id="rId9"/>
    <p:sldId id="282" r:id="rId10"/>
    <p:sldId id="262" r:id="rId11"/>
    <p:sldId id="285" r:id="rId12"/>
    <p:sldId id="286" r:id="rId13"/>
    <p:sldId id="263" r:id="rId14"/>
    <p:sldId id="264" r:id="rId15"/>
    <p:sldId id="265" r:id="rId16"/>
    <p:sldId id="266" r:id="rId17"/>
    <p:sldId id="283" r:id="rId18"/>
    <p:sldId id="267" r:id="rId19"/>
    <p:sldId id="268" r:id="rId20"/>
    <p:sldId id="269" r:id="rId21"/>
    <p:sldId id="270" r:id="rId22"/>
    <p:sldId id="284" r:id="rId23"/>
    <p:sldId id="271" r:id="rId24"/>
    <p:sldId id="272" r:id="rId25"/>
    <p:sldId id="274" r:id="rId26"/>
    <p:sldId id="287" r:id="rId27"/>
    <p:sldId id="28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rozenkoVV\Desktop\все\Высшая школа экономики\Семестры\2020-21\ПРОФИ-2020\Основной тур\Разбор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5586"/>
            <a:ext cx="8012113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31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orozenkoVV\Desktop\все\Высшая школа экономики\Семестры\2020-21\ПРОФИ-2020\Основной тур\Разбор\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8005928" cy="445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34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rozenkoVV\Desktop\все\Высшая школа экономики\Семестры\2020-21\ПРОФИ-2020\Основной тур\Разбор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48680"/>
            <a:ext cx="6259275" cy="443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8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orozenkoVV\Desktop\все\Высшая школа экономики\Семестры\2020-21\ПРОФИ-2020\Основной тур\Разбор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632"/>
            <a:ext cx="6405028" cy="662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1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orozenkoVV\Desktop\все\Высшая школа экономики\Семестры\2020-21\ПРОФИ-2020\Основной тур\Разбор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2137709" cy="173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orozenkoVV\Desktop\все\Высшая школа экономики\Семестры\2020-21\ПРОФИ-2020\Основной тур\Разбор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881" y="4221088"/>
            <a:ext cx="2892194" cy="149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9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orozenkoVV\Desktop\все\Высшая школа экономики\Семестры\2020-21\ПРОФИ-2020\Основной тур\Разбор\В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3"/>
            <a:ext cx="6923261" cy="656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57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orozenkoVV\Desktop\все\Высшая школа экономики\Семестры\2020-21\ПРОФИ-2020\Основной тур\Разбор\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6" y="332657"/>
            <a:ext cx="7194761" cy="572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3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orozenkoVV\Desktop\все\Высшая школа экономики\Семестры\2020-21\ПРОФИ-2020\Основной тур\Разбор\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43" y="476671"/>
            <a:ext cx="3520932" cy="372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orozenkoVV\Desktop\все\Высшая школа экономики\Семестры\2020-21\ПРОФИ-2020\Основной тур\Разбор\2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884" y="2014221"/>
            <a:ext cx="2823605" cy="437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84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MorozenkoVV\Desktop\все\Высшая школа экономики\Семестры\2020-21\ПРОФИ-2020\Основной тур\Разбор\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0349"/>
            <a:ext cx="7402513" cy="626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16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orozenkoVV\Desktop\все\Высшая школа экономики\Семестры\2020-21\ПРОФИ-2020\Основной тур\Разбор\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2"/>
            <a:ext cx="7312411" cy="529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4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rozenkoVV\Desktop\все\Высшая школа экономики\Семестры\2020-21\ПРОФИ-2020\Основной тур\Разбор\1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3003"/>
            <a:ext cx="3926753" cy="177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orozenkoVV\Desktop\все\Высшая школа экономики\Семестры\2020-21\ПРОФИ-2020\Основной тур\Разбор\1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882" y="3107679"/>
            <a:ext cx="3943901" cy="173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orozenkoVV\Desktop\все\Высшая школа экономики\Семестры\2020-21\ПРОФИ-2020\Основной тур\Разбор\1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926" y="4941168"/>
            <a:ext cx="3995343" cy="173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47667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Три интерпретации условия задачи (правильная - первая): сумма чисел, содержащихся в зелёных клетках, записывается в оранжевую клетку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25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47667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Разные суммы </a:t>
            </a:r>
            <a:r>
              <a:rPr lang="en-US" dirty="0" smtClean="0"/>
              <a:t>S</a:t>
            </a:r>
            <a:r>
              <a:rPr lang="ru-RU" dirty="0" smtClean="0"/>
              <a:t> при разных интерпретациях (правильная - первая) в примере из условия задачи:</a:t>
            </a:r>
            <a:endParaRPr lang="ru-RU" dirty="0"/>
          </a:p>
        </p:txBody>
      </p:sp>
      <p:pic>
        <p:nvPicPr>
          <p:cNvPr id="5122" name="Picture 2" descr="C:\Users\MorozenkoVV\Desktop\все\Высшая школа экономики\Семестры\2020-21\ПРОФИ-2020\Основной тур\Разбор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169" y="3107679"/>
            <a:ext cx="240982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orozenkoVV\Desktop\все\Высшая школа экономики\Семестры\2020-21\ПРОФИ-2020\Основной тур\Разбор\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3" y="1340768"/>
            <a:ext cx="2333625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orozenkoVV\Desktop\все\Высшая школа экономики\Семестры\2020-21\ПРОФИ-2020\Основной тур\Разбор\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994" y="4941168"/>
            <a:ext cx="264795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67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orozenkoVV\Desktop\все\Высшая школа экономики\Семестры\2020-21\ПРОФИ-2020\Основной тур\Разбор\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113311" cy="476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82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orozenkoVV\Desktop\все\Высшая школа экономики\Семестры\2020-21\ПРОФИ-2020\Основной тур\Разбор\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476673"/>
            <a:ext cx="7077111" cy="523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2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orozenkoVV\Desktop\все\Высшая школа экономики\Семестры\2020-21\ПРОФИ-2020\Основной тур\Разбор\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92696"/>
            <a:ext cx="300990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MorozenkoVV\Desktop\все\Высшая школа экономики\Семестры\2020-21\ПРОФИ-2020\Основной тур\Разбор\3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35" y="2564904"/>
            <a:ext cx="6316662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9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orozenkoVV\Desktop\все\Высшая школа экономики\Семестры\2020-21\ПРОФИ-2020\Основной тур\Разбор\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09" y="116632"/>
            <a:ext cx="5197566" cy="344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MorozenkoVV\Desktop\все\Высшая школа экономики\Семестры\2020-21\ПРОФИ-2020\Основной тур\Разбор\4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150" y="3717032"/>
            <a:ext cx="6297856" cy="307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83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orozenkoVV\Desktop\все\Высшая школа экономики\Семестры\2020-21\ПРОФИ-2020\Основной тур\Разбор\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7364413" cy="604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3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rozenkoVV\Desktop\все\Высшая школа экономики\Семестры\2020-21\ПРОФИ-2020\Основной тур\Разбор\4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077111" cy="398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2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orozenkoVV\Desktop\все\Высшая школа экономики\Семестры\2020-21\ПРОФИ-2020\Основной тур\Разбор\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7149511" cy="581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29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MorozenkoVV\Desktop\все\Высшая школа экономики\Семестры\2020-21\ПРОФИ-2020\Основной тур\Разбор\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8640"/>
            <a:ext cx="7249061" cy="64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37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orozenkoVV\Desktop\все\Высшая школа экономики\Семестры\2020-21\ПРОФИ-2020\Основной тур\Разбор\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5637683" cy="235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orozenkoVV\Desktop\все\Высшая школа экономики\Семестры\2020-21\ПРОФИ-2020\Основной тур\Разбор\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44048"/>
            <a:ext cx="3505200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81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MorozenkoVV\Desktop\все\Высшая школа экономики\Семестры\2020-21\ПРОФИ-2020\Основной тур\Разбор\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756"/>
            <a:ext cx="7269163" cy="622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50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MorozenkoVV\Desktop\все\Высшая школа экономики\Семестры\2020-21\ПРОФИ-2020\Основной тур\Разбор\53-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96752"/>
            <a:ext cx="18002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MorozenkoVV\Desktop\все\Высшая школа экономики\Семестры\2020-21\ПРОФИ-2020\Основной тур\Разбор\53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179"/>
            <a:ext cx="7108023" cy="69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MorozenkoVV\Desktop\все\Высшая школа экономики\Семестры\2020-21\ПРОФИ-2020\Основной тур\Разбор\53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22" y="932631"/>
            <a:ext cx="6434137" cy="398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MorozenkoVV\Desktop\все\Высшая школа экономики\Семестры\2020-21\ПРОФИ-2020\Основной тур\Разбор\53-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155986"/>
            <a:ext cx="7108023" cy="131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orozenkoVV\Desktop\все\Высшая школа экономики\Семестры\2020-21\ПРОФИ-2020\Основной тур\Разбор\Безымянный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96" y="2780928"/>
            <a:ext cx="1874782" cy="176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54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C:\Users\MorozenkoVV\Desktop\все\Высшая школа экономики\Семестры\2020-21\ПРОФИ-2020\Основной тур\Разбор\54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748030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MorozenkoVV\Desktop\все\Высшая школа экономики\Семестры\2020-21\ПРОФИ-2020\Основной тур\Разбор\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412038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9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MorozenkoVV\Desktop\все\Высшая школа экономики\Семестры\2020-21\ПРОФИ-2020\Основной тур\Разбор\59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1204"/>
            <a:ext cx="7472363" cy="579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99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orozenkoVV\Desktop\все\Высшая школа экономики\Семестры\2020-21\ПРОФИ-2020\Основной тур\Разбор\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6154738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MorozenkoVV\Desktop\все\Высшая школа экономики\Семестры\2020-21\ПРОФИ-2020\Основной тур\Разбор\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5908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30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38</Words>
  <Application>Microsoft Office PowerPoint</Application>
  <PresentationFormat>Экран (4:3)</PresentationFormat>
  <Paragraphs>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MorozenkoVV</dc:creator>
  <cp:lastModifiedBy>Morozenko</cp:lastModifiedBy>
  <cp:revision>12</cp:revision>
  <dcterms:created xsi:type="dcterms:W3CDTF">2020-11-07T19:09:51Z</dcterms:created>
  <dcterms:modified xsi:type="dcterms:W3CDTF">2020-12-10T11:40:18Z</dcterms:modified>
</cp:coreProperties>
</file>