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148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74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178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1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88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120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20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96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29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06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9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67CCC-39F9-4283-BB2E-67097F642339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7D645-D1E5-4FFD-8E11-F2451B447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91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Решение заданий олимпиады ПРОФИ </a:t>
            </a:r>
            <a:r>
              <a:rPr lang="ru-RU" b="1" i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2020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(1 тур)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96805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895350"/>
            <a:ext cx="89535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92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80975"/>
            <a:ext cx="90678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08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938212"/>
            <a:ext cx="1141095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31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1176337"/>
            <a:ext cx="770572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96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614362"/>
            <a:ext cx="891540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42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862" y="1285875"/>
            <a:ext cx="82962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0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400175"/>
            <a:ext cx="86868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14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447800"/>
            <a:ext cx="84963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2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5" y="585787"/>
            <a:ext cx="85153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71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12" y="1057275"/>
            <a:ext cx="9020175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5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5" y="1695450"/>
            <a:ext cx="923925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18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781050"/>
            <a:ext cx="88011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19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325" y="442912"/>
            <a:ext cx="7753350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57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7" y="895350"/>
            <a:ext cx="862012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14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975" y="642937"/>
            <a:ext cx="802005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83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47625"/>
            <a:ext cx="954405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942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312" y="219075"/>
            <a:ext cx="7953375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43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912" y="66675"/>
            <a:ext cx="825817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14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533400"/>
            <a:ext cx="885825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35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737" y="204787"/>
            <a:ext cx="8772525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16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3329" y="240439"/>
            <a:ext cx="85756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5718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687" y="1071562"/>
            <a:ext cx="8810625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04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66675"/>
            <a:ext cx="845820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71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5" y="-9525"/>
            <a:ext cx="752475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14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87" y="390525"/>
            <a:ext cx="8734425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89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709612"/>
            <a:ext cx="905827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09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61925"/>
            <a:ext cx="1013460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46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76200"/>
            <a:ext cx="1007745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37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428625"/>
            <a:ext cx="828675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83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050" y="323850"/>
            <a:ext cx="75819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184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9</Words>
  <Application>Microsoft Office PowerPoint</Application>
  <PresentationFormat>Широкоэкранный</PresentationFormat>
  <Paragraphs>2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Решение заданий олимпиады ПРОФИ 2020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заданий олимпиады ПРОФИ 2020</dc:title>
  <dc:creator>Пользователь Windows</dc:creator>
  <cp:lastModifiedBy>Пользователь Windows</cp:lastModifiedBy>
  <cp:revision>11</cp:revision>
  <dcterms:created xsi:type="dcterms:W3CDTF">2020-09-05T05:29:25Z</dcterms:created>
  <dcterms:modified xsi:type="dcterms:W3CDTF">2020-09-05T09:27:41Z</dcterms:modified>
</cp:coreProperties>
</file>