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9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194" y="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6A507-3318-4CF8-9573-80BB1E2CEB68}" type="datetimeFigureOut">
              <a:rPr lang="ru-RU" smtClean="0"/>
              <a:pPr/>
              <a:t>03.11.2017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9472F-A444-4F64-B25D-4BEE590016F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 заданий олимпиады ПРОФИ 2017 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229" y="1214422"/>
            <a:ext cx="8887546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175" y="1142984"/>
            <a:ext cx="880745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763912" cy="629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8458559" cy="5181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855" y="1928802"/>
            <a:ext cx="844229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0" y="785794"/>
            <a:ext cx="913260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34" y="476672"/>
            <a:ext cx="8829163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354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6703" y="1285860"/>
            <a:ext cx="856597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365803" cy="570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70" y="642918"/>
            <a:ext cx="880116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70" y="303245"/>
            <a:ext cx="9065130" cy="6197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1787" y="1357298"/>
            <a:ext cx="8753032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5918"/>
            <a:ext cx="8072494" cy="6591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1250"/>
            <a:ext cx="7572427" cy="6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9746" y="855653"/>
            <a:ext cx="8427096" cy="514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0985" y="265178"/>
            <a:ext cx="8588733" cy="623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9836"/>
            <a:ext cx="7632848" cy="6254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7791319" cy="494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2571744"/>
            <a:ext cx="32956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19" y="5715016"/>
            <a:ext cx="152401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57290" y="2285992"/>
            <a:ext cx="866775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14290"/>
            <a:ext cx="8358246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5357826"/>
            <a:ext cx="691758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738" y="274555"/>
            <a:ext cx="9024261" cy="622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9719"/>
            <a:ext cx="8643998" cy="6385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41" y="714356"/>
            <a:ext cx="90520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853" y="714357"/>
            <a:ext cx="860503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512"/>
            <a:ext cx="8001055" cy="6656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"/>
            <a:ext cx="8408913" cy="675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8355229" cy="6518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418709" cy="675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4946"/>
            <a:ext cx="8143932" cy="664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44" y="214290"/>
            <a:ext cx="842624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928934"/>
            <a:ext cx="77582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564" y="428605"/>
            <a:ext cx="8733896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789" y="194806"/>
            <a:ext cx="8592929" cy="637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069" y="0"/>
            <a:ext cx="8424021" cy="6405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62538"/>
            <a:ext cx="8143932" cy="6355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9124950" cy="704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</Words>
  <Application>Microsoft Office PowerPoint</Application>
  <PresentationFormat>Экран (4:3)</PresentationFormat>
  <Paragraphs>1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Решение заданий олимпиады ПРОФИ 2017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заданий олимпиады</dc:title>
  <dc:creator>0</dc:creator>
  <cp:lastModifiedBy>0</cp:lastModifiedBy>
  <cp:revision>16</cp:revision>
  <dcterms:created xsi:type="dcterms:W3CDTF">2017-10-31T16:55:25Z</dcterms:created>
  <dcterms:modified xsi:type="dcterms:W3CDTF">2017-11-03T13:39:56Z</dcterms:modified>
</cp:coreProperties>
</file>