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7" r:id="rId5"/>
    <p:sldId id="263" r:id="rId6"/>
    <p:sldId id="265" r:id="rId7"/>
    <p:sldId id="266" r:id="rId8"/>
    <p:sldId id="261" r:id="rId9"/>
    <p:sldId id="274" r:id="rId10"/>
    <p:sldId id="270" r:id="rId11"/>
    <p:sldId id="271" r:id="rId12"/>
    <p:sldId id="272" r:id="rId13"/>
    <p:sldId id="275" r:id="rId14"/>
    <p:sldId id="277" r:id="rId15"/>
    <p:sldId id="278" r:id="rId16"/>
    <p:sldId id="281" r:id="rId17"/>
    <p:sldId id="282" r:id="rId18"/>
    <p:sldId id="284" r:id="rId19"/>
    <p:sldId id="285" r:id="rId20"/>
    <p:sldId id="28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32656"/>
            <a:ext cx="6737021" cy="601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6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Идеи решения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8739374" cy="3095970"/>
          </a:xfrm>
        </p:spPr>
      </p:pic>
    </p:spTree>
    <p:extLst>
      <p:ext uri="{BB962C8B-B14F-4D97-AF65-F5344CB8AC3E}">
        <p14:creationId xmlns:p14="http://schemas.microsoft.com/office/powerpoint/2010/main" val="278485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Pascal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8011644" cy="5331886"/>
          </a:xfrm>
        </p:spPr>
      </p:pic>
    </p:spTree>
    <p:extLst>
      <p:ext uri="{BB962C8B-B14F-4D97-AF65-F5344CB8AC3E}">
        <p14:creationId xmlns:p14="http://schemas.microsoft.com/office/powerpoint/2010/main" val="205073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Python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7762339" cy="3425002"/>
          </a:xfrm>
        </p:spPr>
      </p:pic>
    </p:spTree>
    <p:extLst>
      <p:ext uri="{BB962C8B-B14F-4D97-AF65-F5344CB8AC3E}">
        <p14:creationId xmlns:p14="http://schemas.microsoft.com/office/powerpoint/2010/main" val="116904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5648"/>
            <a:ext cx="7307172" cy="638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7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5566"/>
            <a:ext cx="8229600" cy="1143000"/>
          </a:xfrm>
        </p:spPr>
        <p:txBody>
          <a:bodyPr/>
          <a:lstStyle/>
          <a:p>
            <a:r>
              <a:rPr lang="ru-RU" b="1" dirty="0" smtClean="0"/>
              <a:t>Идеи решения</a:t>
            </a:r>
            <a:endParaRPr lang="ru-RU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6752"/>
            <a:ext cx="8755650" cy="5325219"/>
          </a:xfrm>
        </p:spPr>
      </p:pic>
    </p:spTree>
    <p:extLst>
      <p:ext uri="{BB962C8B-B14F-4D97-AF65-F5344CB8AC3E}">
        <p14:creationId xmlns:p14="http://schemas.microsoft.com/office/powerpoint/2010/main" val="142380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Pascal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31532"/>
            <a:ext cx="5298926" cy="5726468"/>
          </a:xfrm>
        </p:spPr>
      </p:pic>
    </p:spTree>
    <p:extLst>
      <p:ext uri="{BB962C8B-B14F-4D97-AF65-F5344CB8AC3E}">
        <p14:creationId xmlns:p14="http://schemas.microsoft.com/office/powerpoint/2010/main" val="84632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Python</a:t>
            </a:r>
            <a:endParaRPr lang="ru-RU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340768"/>
            <a:ext cx="5484498" cy="4539867"/>
          </a:xfrm>
        </p:spPr>
      </p:pic>
    </p:spTree>
    <p:extLst>
      <p:ext uri="{BB962C8B-B14F-4D97-AF65-F5344CB8AC3E}">
        <p14:creationId xmlns:p14="http://schemas.microsoft.com/office/powerpoint/2010/main" val="190693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5" y="331726"/>
            <a:ext cx="6451707" cy="652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1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Идеи решения</a:t>
            </a:r>
            <a:endParaRPr lang="ru-RU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13" y="1340768"/>
            <a:ext cx="9004287" cy="5363705"/>
          </a:xfrm>
        </p:spPr>
      </p:pic>
    </p:spTree>
    <p:extLst>
      <p:ext uri="{BB962C8B-B14F-4D97-AF65-F5344CB8AC3E}">
        <p14:creationId xmlns:p14="http://schemas.microsoft.com/office/powerpoint/2010/main" val="35482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43000"/>
          </a:xfrm>
        </p:spPr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Pascal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63107"/>
            <a:ext cx="5454777" cy="5894893"/>
          </a:xfrm>
        </p:spPr>
      </p:pic>
    </p:spTree>
    <p:extLst>
      <p:ext uri="{BB962C8B-B14F-4D97-AF65-F5344CB8AC3E}">
        <p14:creationId xmlns:p14="http://schemas.microsoft.com/office/powerpoint/2010/main" val="414633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Python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6832"/>
            <a:ext cx="7481694" cy="4002773"/>
          </a:xfrm>
        </p:spPr>
      </p:pic>
    </p:spTree>
    <p:extLst>
      <p:ext uri="{BB962C8B-B14F-4D97-AF65-F5344CB8AC3E}">
        <p14:creationId xmlns:p14="http://schemas.microsoft.com/office/powerpoint/2010/main" val="7365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3311"/>
            <a:ext cx="5727229" cy="660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Идеи решения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8666293" cy="4586548"/>
          </a:xfrm>
        </p:spPr>
      </p:pic>
    </p:spTree>
    <p:extLst>
      <p:ext uri="{BB962C8B-B14F-4D97-AF65-F5344CB8AC3E}">
        <p14:creationId xmlns:p14="http://schemas.microsoft.com/office/powerpoint/2010/main" val="413107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43000"/>
          </a:xfrm>
        </p:spPr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Pascal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1124741"/>
            <a:ext cx="6710061" cy="5331696"/>
          </a:xfrm>
        </p:spPr>
      </p:pic>
    </p:spTree>
    <p:extLst>
      <p:ext uri="{BB962C8B-B14F-4D97-AF65-F5344CB8AC3E}">
        <p14:creationId xmlns:p14="http://schemas.microsoft.com/office/powerpoint/2010/main" val="20133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Python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840858" cy="4724964"/>
          </a:xfrm>
        </p:spPr>
      </p:pic>
    </p:spTree>
    <p:extLst>
      <p:ext uri="{BB962C8B-B14F-4D97-AF65-F5344CB8AC3E}">
        <p14:creationId xmlns:p14="http://schemas.microsoft.com/office/powerpoint/2010/main" val="56660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2121"/>
            <a:ext cx="8355925" cy="648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8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Идеи решения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57041"/>
            <a:ext cx="8448235" cy="5472019"/>
          </a:xfrm>
        </p:spPr>
      </p:pic>
    </p:spTree>
    <p:extLst>
      <p:ext uri="{BB962C8B-B14F-4D97-AF65-F5344CB8AC3E}">
        <p14:creationId xmlns:p14="http://schemas.microsoft.com/office/powerpoint/2010/main" val="223538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43000"/>
          </a:xfrm>
        </p:spPr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Pascal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764704"/>
            <a:ext cx="6024165" cy="5973199"/>
          </a:xfrm>
        </p:spPr>
      </p:pic>
    </p:spTree>
    <p:extLst>
      <p:ext uri="{BB962C8B-B14F-4D97-AF65-F5344CB8AC3E}">
        <p14:creationId xmlns:p14="http://schemas.microsoft.com/office/powerpoint/2010/main" val="81552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r>
              <a:rPr lang="ru-RU" b="1" dirty="0" smtClean="0"/>
              <a:t>Программа на </a:t>
            </a:r>
            <a:r>
              <a:rPr lang="en-US" b="1" dirty="0" smtClean="0"/>
              <a:t>Python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687796"/>
            <a:ext cx="5383806" cy="6170204"/>
          </a:xfrm>
        </p:spPr>
      </p:pic>
    </p:spTree>
    <p:extLst>
      <p:ext uri="{BB962C8B-B14F-4D97-AF65-F5344CB8AC3E}">
        <p14:creationId xmlns:p14="http://schemas.microsoft.com/office/powerpoint/2010/main" val="42102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40</Words>
  <Application>Microsoft Office PowerPoint</Application>
  <PresentationFormat>Экран (4:3)</PresentationFormat>
  <Paragraphs>15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Идеи решения</vt:lpstr>
      <vt:lpstr>Программа на Pascal</vt:lpstr>
      <vt:lpstr>Программа на Python</vt:lpstr>
      <vt:lpstr>Презентация PowerPoint</vt:lpstr>
      <vt:lpstr>Идеи решения</vt:lpstr>
      <vt:lpstr>Программа на Pascal</vt:lpstr>
      <vt:lpstr>Программа на Python</vt:lpstr>
      <vt:lpstr>Презентация PowerPoint</vt:lpstr>
      <vt:lpstr>Идеи решения</vt:lpstr>
      <vt:lpstr>Программа на Pascal</vt:lpstr>
      <vt:lpstr>Программа на Python</vt:lpstr>
      <vt:lpstr>Презентация PowerPoint</vt:lpstr>
      <vt:lpstr>Идеи решения</vt:lpstr>
      <vt:lpstr>Программа на Pascal</vt:lpstr>
      <vt:lpstr>Программа на Python</vt:lpstr>
      <vt:lpstr>Презентация PowerPoint</vt:lpstr>
      <vt:lpstr>Идеи решения</vt:lpstr>
      <vt:lpstr>Программа на Pascal</vt:lpstr>
      <vt:lpstr>Программа на 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статистика</dc:title>
  <dc:creator>MorozenkoVV</dc:creator>
  <cp:lastModifiedBy>Morozenko</cp:lastModifiedBy>
  <cp:revision>12</cp:revision>
  <dcterms:created xsi:type="dcterms:W3CDTF">2019-11-09T18:11:01Z</dcterms:created>
  <dcterms:modified xsi:type="dcterms:W3CDTF">2019-11-11T11:18:57Z</dcterms:modified>
</cp:coreProperties>
</file>