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8" r:id="rId31"/>
    <p:sldId id="286" r:id="rId32"/>
    <p:sldId id="287" r:id="rId33"/>
    <p:sldId id="289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8E3C-3032-4BC1-961D-BDAD8E109AF3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848-50EF-480A-BABD-54BD3A934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084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8E3C-3032-4BC1-961D-BDAD8E109AF3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848-50EF-480A-BABD-54BD3A934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128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8E3C-3032-4BC1-961D-BDAD8E109AF3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848-50EF-480A-BABD-54BD3A934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93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8E3C-3032-4BC1-961D-BDAD8E109AF3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848-50EF-480A-BABD-54BD3A934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509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8E3C-3032-4BC1-961D-BDAD8E109AF3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848-50EF-480A-BABD-54BD3A934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750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8E3C-3032-4BC1-961D-BDAD8E109AF3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848-50EF-480A-BABD-54BD3A934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26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8E3C-3032-4BC1-961D-BDAD8E109AF3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848-50EF-480A-BABD-54BD3A934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486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8E3C-3032-4BC1-961D-BDAD8E109AF3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848-50EF-480A-BABD-54BD3A934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166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8E3C-3032-4BC1-961D-BDAD8E109AF3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848-50EF-480A-BABD-54BD3A934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532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8E3C-3032-4BC1-961D-BDAD8E109AF3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848-50EF-480A-BABD-54BD3A934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537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8E3C-3032-4BC1-961D-BDAD8E109AF3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6F848-50EF-480A-BABD-54BD3A934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731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58E3C-3032-4BC1-961D-BDAD8E109AF3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6F848-50EF-480A-BABD-54BD3A934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630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Разбор заданий </a:t>
            </a:r>
            <a:br>
              <a:rPr lang="ru-RU" dirty="0" smtClean="0"/>
            </a:br>
            <a:r>
              <a:rPr lang="ru-RU" dirty="0" smtClean="0"/>
              <a:t>ПРОФИ-2021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1086" y="3793626"/>
            <a:ext cx="9144000" cy="1655762"/>
          </a:xfrm>
        </p:spPr>
        <p:txBody>
          <a:bodyPr/>
          <a:lstStyle/>
          <a:p>
            <a:r>
              <a:rPr lang="ru-RU" dirty="0" smtClean="0"/>
              <a:t>31.10.2021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7431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633412"/>
            <a:ext cx="11791950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99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504825"/>
            <a:ext cx="10763250" cy="584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98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5750"/>
            <a:ext cx="105156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14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12" y="1066800"/>
            <a:ext cx="1069657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051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69" y="444817"/>
            <a:ext cx="1053465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64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978" y="420052"/>
            <a:ext cx="1068705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814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61" y="136479"/>
            <a:ext cx="1077277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200025"/>
            <a:ext cx="100965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569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812" y="217714"/>
            <a:ext cx="8962196" cy="600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61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337" y="638175"/>
            <a:ext cx="9839325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93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818" y="464548"/>
            <a:ext cx="979170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86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5" y="495300"/>
            <a:ext cx="984885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14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002" y="362766"/>
            <a:ext cx="974407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95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1" y="154170"/>
            <a:ext cx="7261316" cy="652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06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308" y="70090"/>
            <a:ext cx="8299269" cy="669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176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367" y="318135"/>
            <a:ext cx="9839325" cy="14668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367" y="2000250"/>
            <a:ext cx="10506075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10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7" y="171450"/>
            <a:ext cx="9534525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62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853" y="0"/>
            <a:ext cx="10444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966" y="52387"/>
            <a:ext cx="8734697" cy="67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02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8196" y="2655435"/>
            <a:ext cx="8429625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196" y="0"/>
            <a:ext cx="8801100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709" y="201658"/>
            <a:ext cx="9144000" cy="58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989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28575"/>
            <a:ext cx="97155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34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571" y="177845"/>
            <a:ext cx="10842454" cy="636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988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-4763"/>
            <a:ext cx="9982200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686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3" y="206556"/>
            <a:ext cx="7375343" cy="6316163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792" y="3196045"/>
            <a:ext cx="5171122" cy="35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347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937" y="-9525"/>
            <a:ext cx="7096125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202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025" y="228600"/>
            <a:ext cx="874395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95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437" y="228600"/>
            <a:ext cx="823912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08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62538"/>
            <a:ext cx="8143932" cy="6355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785441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062" y="138112"/>
            <a:ext cx="6619875" cy="6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946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75" y="323850"/>
            <a:ext cx="9315450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477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1819" y="2967335"/>
            <a:ext cx="107083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Спасибо за участие в олимпиаде!!!</a:t>
            </a:r>
            <a:endParaRPr lang="ru-RU" sz="5400" b="1" cap="none" spc="0" dirty="0">
              <a:ln w="22225">
                <a:solidFill>
                  <a:srgbClr val="002060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958330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9</Words>
  <Application>Microsoft Office PowerPoint</Application>
  <PresentationFormat>Широкоэкранный</PresentationFormat>
  <Paragraphs>3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Тема Office</vt:lpstr>
      <vt:lpstr>Разбор заданий  ПРОФИ-2021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Разбор заданий  ПРОФИ-2021</dc:title>
  <dc:creator>EAMorozov@hse.ru</dc:creator>
  <cp:lastModifiedBy>EAMorozov@hse.ru</cp:lastModifiedBy>
  <cp:revision>26</cp:revision>
  <dcterms:created xsi:type="dcterms:W3CDTF">2021-10-22T16:28:58Z</dcterms:created>
  <dcterms:modified xsi:type="dcterms:W3CDTF">2021-10-25T04:43:16Z</dcterms:modified>
</cp:coreProperties>
</file>