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8" r:id="rId28"/>
    <p:sldId id="282" r:id="rId29"/>
    <p:sldId id="283" r:id="rId30"/>
    <p:sldId id="289" r:id="rId31"/>
    <p:sldId id="285" r:id="rId32"/>
    <p:sldId id="291" r:id="rId33"/>
    <p:sldId id="287" r:id="rId3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2506" autoAdjust="0"/>
  </p:normalViewPr>
  <p:slideViewPr>
    <p:cSldViewPr>
      <p:cViewPr>
        <p:scale>
          <a:sx n="70" d="100"/>
          <a:sy n="70" d="100"/>
        </p:scale>
        <p:origin x="-198" y="6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0DF35EB-4FBF-41F5-9CA6-D7EA4FF9514A}" type="datetimeFigureOut">
              <a:rPr lang="ru-RU" smtClean="0"/>
              <a:pPr/>
              <a:t>17.11.2019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97A5CF9-E367-488F-8E3E-72F122CA408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4487284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97A5CF9-E367-488F-8E3E-72F122CA408E}" type="slidenum">
              <a:rPr lang="ru-RU" smtClean="0"/>
              <a:pPr/>
              <a:t>23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7453949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5D5ED3-A54E-4D82-9DCA-8426DA6D099D}" type="datetimeFigureOut">
              <a:rPr lang="ru-RU" smtClean="0"/>
              <a:pPr/>
              <a:t>17.11.2019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8BF6F7-923E-4149-B6A4-27966625A78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8398923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5D5ED3-A54E-4D82-9DCA-8426DA6D099D}" type="datetimeFigureOut">
              <a:rPr lang="ru-RU" smtClean="0"/>
              <a:pPr/>
              <a:t>17.11.2019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8BF6F7-923E-4149-B6A4-27966625A78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8767272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5D5ED3-A54E-4D82-9DCA-8426DA6D099D}" type="datetimeFigureOut">
              <a:rPr lang="ru-RU" smtClean="0"/>
              <a:pPr/>
              <a:t>17.11.2019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8BF6F7-923E-4149-B6A4-27966625A78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9715438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5D5ED3-A54E-4D82-9DCA-8426DA6D099D}" type="datetimeFigureOut">
              <a:rPr lang="ru-RU" smtClean="0"/>
              <a:pPr/>
              <a:t>17.11.2019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8BF6F7-923E-4149-B6A4-27966625A78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9782761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5D5ED3-A54E-4D82-9DCA-8426DA6D099D}" type="datetimeFigureOut">
              <a:rPr lang="ru-RU" smtClean="0"/>
              <a:pPr/>
              <a:t>17.11.2019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8BF6F7-923E-4149-B6A4-27966625A78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8192750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5D5ED3-A54E-4D82-9DCA-8426DA6D099D}" type="datetimeFigureOut">
              <a:rPr lang="ru-RU" smtClean="0"/>
              <a:pPr/>
              <a:t>17.11.2019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8BF6F7-923E-4149-B6A4-27966625A78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8459875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5D5ED3-A54E-4D82-9DCA-8426DA6D099D}" type="datetimeFigureOut">
              <a:rPr lang="ru-RU" smtClean="0"/>
              <a:pPr/>
              <a:t>17.11.2019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8BF6F7-923E-4149-B6A4-27966625A78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1058062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5D5ED3-A54E-4D82-9DCA-8426DA6D099D}" type="datetimeFigureOut">
              <a:rPr lang="ru-RU" smtClean="0"/>
              <a:pPr/>
              <a:t>17.11.2019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8BF6F7-923E-4149-B6A4-27966625A78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1553691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5D5ED3-A54E-4D82-9DCA-8426DA6D099D}" type="datetimeFigureOut">
              <a:rPr lang="ru-RU" smtClean="0"/>
              <a:pPr/>
              <a:t>17.11.2019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8BF6F7-923E-4149-B6A4-27966625A78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0483067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5D5ED3-A54E-4D82-9DCA-8426DA6D099D}" type="datetimeFigureOut">
              <a:rPr lang="ru-RU" smtClean="0"/>
              <a:pPr/>
              <a:t>17.11.2019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8BF6F7-923E-4149-B6A4-27966625A78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589250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5D5ED3-A54E-4D82-9DCA-8426DA6D099D}" type="datetimeFigureOut">
              <a:rPr lang="ru-RU" smtClean="0"/>
              <a:pPr/>
              <a:t>17.11.2019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8BF6F7-923E-4149-B6A4-27966625A78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3018708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5D5ED3-A54E-4D82-9DCA-8426DA6D099D}" type="datetimeFigureOut">
              <a:rPr lang="ru-RU" smtClean="0"/>
              <a:pPr/>
              <a:t>17.11.2019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8BF6F7-923E-4149-B6A4-27966625A78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0085689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ru-RU" sz="6000" b="1" i="1" dirty="0" smtClean="0">
                <a:ln w="1905"/>
                <a:solidFill>
                  <a:schemeClr val="accent6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Решение заданий олимпиады </a:t>
            </a:r>
            <a:r>
              <a:rPr lang="en-US" sz="6000" b="1" i="1" dirty="0" smtClean="0">
                <a:ln w="1905"/>
                <a:solidFill>
                  <a:schemeClr val="accent6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/>
            </a:r>
            <a:br>
              <a:rPr lang="en-US" sz="6000" b="1" i="1" dirty="0" smtClean="0">
                <a:ln w="1905"/>
                <a:solidFill>
                  <a:schemeClr val="accent6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</a:br>
            <a:r>
              <a:rPr lang="ru-RU" sz="6000" b="1" i="1" dirty="0" smtClean="0">
                <a:ln w="1905"/>
                <a:solidFill>
                  <a:schemeClr val="accent6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ПРОФИ 201</a:t>
            </a:r>
            <a:r>
              <a:rPr lang="en-US" sz="6000" b="1" i="1" dirty="0">
                <a:ln w="1905"/>
                <a:solidFill>
                  <a:schemeClr val="accent6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9</a:t>
            </a:r>
            <a:endParaRPr lang="ru-RU" sz="60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03648" y="5805264"/>
            <a:ext cx="6400800" cy="550912"/>
          </a:xfrm>
        </p:spPr>
        <p:txBody>
          <a:bodyPr>
            <a:normAutofit lnSpcReduction="10000"/>
          </a:bodyPr>
          <a:lstStyle/>
          <a:p>
            <a: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17.11.2019</a:t>
            </a:r>
            <a:endParaRPr lang="ru-RU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987655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11559" y="620688"/>
            <a:ext cx="8291081" cy="37444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2282585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5536" y="980728"/>
            <a:ext cx="8437627" cy="4444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6119080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908720"/>
            <a:ext cx="86106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21377878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7504" y="1196752"/>
            <a:ext cx="8913875" cy="34068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179262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7715" y="404664"/>
            <a:ext cx="8286459" cy="59046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437091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504" y="1125835"/>
            <a:ext cx="8867775" cy="3743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36468893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620688"/>
            <a:ext cx="8772525" cy="4838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9505280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19100" y="771525"/>
            <a:ext cx="8305800" cy="5314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41732657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764704"/>
            <a:ext cx="8572500" cy="5124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5839318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90550" y="900113"/>
            <a:ext cx="7962900" cy="5057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123472559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70734" y="1052736"/>
            <a:ext cx="8765762" cy="46805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51570454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6392" y="404664"/>
            <a:ext cx="8381649" cy="58326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74939834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84556" y="620688"/>
            <a:ext cx="8160147" cy="54726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86783256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67916" y="404664"/>
            <a:ext cx="8403209" cy="59046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96550483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14344" y="764704"/>
            <a:ext cx="8715311" cy="53285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87255247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11560" y="662978"/>
            <a:ext cx="7704856" cy="53811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81118362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7504" y="76150"/>
            <a:ext cx="9001000" cy="66652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97921810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25577" y="260648"/>
            <a:ext cx="8905777" cy="6007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06075982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7164288" cy="573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60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91491" y="2492895"/>
            <a:ext cx="3352510" cy="43651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3828765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11560" y="116632"/>
            <a:ext cx="8021359" cy="66158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01439268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83568" y="0"/>
            <a:ext cx="68746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22729093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8530" y="908720"/>
            <a:ext cx="8759980" cy="49685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12334753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59632" y="44624"/>
            <a:ext cx="6696744" cy="68172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59611084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692696"/>
            <a:ext cx="8029575" cy="4924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322711425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89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4003" y="188640"/>
            <a:ext cx="8944501" cy="63367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224185377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260647"/>
            <a:ext cx="8064896" cy="62818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56259" y="404664"/>
            <a:ext cx="8159091" cy="58532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63348561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19332" y="620688"/>
            <a:ext cx="7841099" cy="55709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93633849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476672"/>
            <a:ext cx="8162925" cy="5086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363294232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260648"/>
            <a:ext cx="8486775" cy="65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536" y="980728"/>
            <a:ext cx="7488832" cy="55870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37444686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3104" y="1261070"/>
            <a:ext cx="8915400" cy="5048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188640"/>
            <a:ext cx="7667625" cy="1104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37444686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99592" y="1268760"/>
            <a:ext cx="7776864" cy="304698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96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СПАСИБО</a:t>
            </a:r>
            <a:r>
              <a:rPr lang="en-US" sz="96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endParaRPr lang="ru-RU" sz="9600" b="1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pPr algn="ctr"/>
            <a:r>
              <a:rPr lang="ru-RU" sz="96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за внимание</a:t>
            </a:r>
            <a:r>
              <a:rPr lang="en-US" sz="96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!</a:t>
            </a:r>
            <a:endParaRPr lang="ru-RU" sz="96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0802790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3341</TotalTime>
  <Words>9</Words>
  <Application>Microsoft Office PowerPoint</Application>
  <PresentationFormat>Экран (4:3)</PresentationFormat>
  <Paragraphs>5</Paragraphs>
  <Slides>33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33</vt:i4>
      </vt:variant>
    </vt:vector>
  </HeadingPairs>
  <TitlesOfParts>
    <vt:vector size="34" baseType="lpstr">
      <vt:lpstr>Тема Office</vt:lpstr>
      <vt:lpstr>Решение заданий олимпиады  ПРОФИ 2019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Слайд 29</vt:lpstr>
      <vt:lpstr>Слайд 30</vt:lpstr>
      <vt:lpstr>Слайд 31</vt:lpstr>
      <vt:lpstr>Слайд 32</vt:lpstr>
      <vt:lpstr>Слайд 33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Решение заданий олимпиады ПРОФИ 2019</dc:title>
  <dc:creator>Морозов Евгений Анатольевич</dc:creator>
  <cp:lastModifiedBy>MorozovaAV</cp:lastModifiedBy>
  <cp:revision>32</cp:revision>
  <dcterms:created xsi:type="dcterms:W3CDTF">2019-11-13T13:17:41Z</dcterms:created>
  <dcterms:modified xsi:type="dcterms:W3CDTF">2019-11-17T09:51:42Z</dcterms:modified>
</cp:coreProperties>
</file>