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92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4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62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25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7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0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9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456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32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57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38215-C340-4C5E-9916-3DEE58C42A16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13DB8-5050-421B-AEC5-29282BEE6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44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Решение заданий заочного тура ПРОФИ-2021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72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69" y="840921"/>
            <a:ext cx="11444867" cy="5078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969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24" y="408214"/>
            <a:ext cx="11399202" cy="591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1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83" y="563336"/>
            <a:ext cx="11579216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979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28" y="1134837"/>
            <a:ext cx="11751195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653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39" y="129333"/>
            <a:ext cx="11388467" cy="6516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08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05" y="297878"/>
            <a:ext cx="10676195" cy="613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684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21" y="979714"/>
            <a:ext cx="11918754" cy="48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66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75" y="155872"/>
            <a:ext cx="10697246" cy="651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36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48" y="824593"/>
            <a:ext cx="11460339" cy="519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69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35" y="1298121"/>
            <a:ext cx="11744354" cy="4106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186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73" y="514350"/>
            <a:ext cx="11568318" cy="557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131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87" y="571500"/>
            <a:ext cx="11542627" cy="551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078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76" y="558888"/>
            <a:ext cx="10552788" cy="582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294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45" y="612321"/>
            <a:ext cx="1125683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570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07" y="359229"/>
            <a:ext cx="11085274" cy="602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2315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5" y="1273629"/>
            <a:ext cx="11670876" cy="420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251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7" y="1061358"/>
            <a:ext cx="11804072" cy="463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316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98" y="188062"/>
            <a:ext cx="10397416" cy="637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53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76" y="1118507"/>
            <a:ext cx="11280948" cy="441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658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93" y="1020536"/>
            <a:ext cx="11356147" cy="46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320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47" y="212271"/>
            <a:ext cx="10977787" cy="618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32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21" y="95698"/>
            <a:ext cx="7136946" cy="667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904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71" y="644980"/>
            <a:ext cx="11186065" cy="55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363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950" y="114300"/>
            <a:ext cx="9272318" cy="644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007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62" y="702129"/>
            <a:ext cx="11589367" cy="533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819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30" y="112319"/>
            <a:ext cx="9384719" cy="6615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818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450" y="147618"/>
            <a:ext cx="9295929" cy="662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88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8" y="963387"/>
            <a:ext cx="11042653" cy="466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330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93" y="253094"/>
            <a:ext cx="9836822" cy="608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088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7" y="238791"/>
            <a:ext cx="8470893" cy="619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8202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</Words>
  <Application>Microsoft Office PowerPoint</Application>
  <PresentationFormat>Произвольный</PresentationFormat>
  <Paragraphs>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Решение заданий заочного тура ПРОФИ-2021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заданий заочного тура ПРОФИ-2021</dc:title>
  <dc:creator>EAMorozov@hse.ru</dc:creator>
  <cp:lastModifiedBy>User</cp:lastModifiedBy>
  <cp:revision>6</cp:revision>
  <dcterms:created xsi:type="dcterms:W3CDTF">2021-09-18T06:06:00Z</dcterms:created>
  <dcterms:modified xsi:type="dcterms:W3CDTF">2021-09-29T05:15:45Z</dcterms:modified>
</cp:coreProperties>
</file>